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4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02" autoAdjust="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topadik2 listopadik2" userId="246a07a19344c36e" providerId="LiveId" clId="{22C12613-1ECE-4E45-B1EA-C28CC3B99B5F}"/>
    <pc:docChg chg="custSel addSld modSld">
      <pc:chgData name="listopadik2 listopadik2" userId="246a07a19344c36e" providerId="LiveId" clId="{22C12613-1ECE-4E45-B1EA-C28CC3B99B5F}" dt="2022-03-05T19:28:25.334" v="416" actId="1076"/>
      <pc:docMkLst>
        <pc:docMk/>
      </pc:docMkLst>
      <pc:sldChg chg="addSp delSp modSp new mod">
        <pc:chgData name="listopadik2 listopadik2" userId="246a07a19344c36e" providerId="LiveId" clId="{22C12613-1ECE-4E45-B1EA-C28CC3B99B5F}" dt="2022-03-05T17:50:48.118" v="9" actId="14100"/>
        <pc:sldMkLst>
          <pc:docMk/>
          <pc:sldMk cId="1410279437" sldId="256"/>
        </pc:sldMkLst>
        <pc:spChg chg="del">
          <ac:chgData name="listopadik2 listopadik2" userId="246a07a19344c36e" providerId="LiveId" clId="{22C12613-1ECE-4E45-B1EA-C28CC3B99B5F}" dt="2022-03-05T17:50:20.640" v="4" actId="478"/>
          <ac:spMkLst>
            <pc:docMk/>
            <pc:sldMk cId="1410279437" sldId="256"/>
            <ac:spMk id="2" creationId="{532E2C63-1FD7-49B6-A9CC-1EC0536F0C2A}"/>
          </ac:spMkLst>
        </pc:spChg>
        <pc:spChg chg="del">
          <ac:chgData name="listopadik2 listopadik2" userId="246a07a19344c36e" providerId="LiveId" clId="{22C12613-1ECE-4E45-B1EA-C28CC3B99B5F}" dt="2022-03-05T17:50:23.369" v="5" actId="478"/>
          <ac:spMkLst>
            <pc:docMk/>
            <pc:sldMk cId="1410279437" sldId="256"/>
            <ac:spMk id="3" creationId="{0E33A09E-7F91-4F7B-86E1-9682E63FE98D}"/>
          </ac:spMkLst>
        </pc:spChg>
        <pc:picChg chg="add mod">
          <ac:chgData name="listopadik2 listopadik2" userId="246a07a19344c36e" providerId="LiveId" clId="{22C12613-1ECE-4E45-B1EA-C28CC3B99B5F}" dt="2022-03-05T17:50:48.118" v="9" actId="14100"/>
          <ac:picMkLst>
            <pc:docMk/>
            <pc:sldMk cId="1410279437" sldId="256"/>
            <ac:picMk id="5" creationId="{D3DEC884-8C69-4F87-80E0-308E3A9D374F}"/>
          </ac:picMkLst>
        </pc:picChg>
      </pc:sldChg>
      <pc:sldChg chg="addSp delSp modSp new mod modAnim">
        <pc:chgData name="listopadik2 listopadik2" userId="246a07a19344c36e" providerId="LiveId" clId="{22C12613-1ECE-4E45-B1EA-C28CC3B99B5F}" dt="2022-03-05T18:03:38.789" v="78" actId="14100"/>
        <pc:sldMkLst>
          <pc:docMk/>
          <pc:sldMk cId="3823517830" sldId="257"/>
        </pc:sldMkLst>
        <pc:spChg chg="del">
          <ac:chgData name="listopadik2 listopadik2" userId="246a07a19344c36e" providerId="LiveId" clId="{22C12613-1ECE-4E45-B1EA-C28CC3B99B5F}" dt="2022-03-05T17:51:05.094" v="10" actId="478"/>
          <ac:spMkLst>
            <pc:docMk/>
            <pc:sldMk cId="3823517830" sldId="257"/>
            <ac:spMk id="2" creationId="{B5855749-DD17-450C-9141-600378F4E3A7}"/>
          </ac:spMkLst>
        </pc:spChg>
        <pc:spChg chg="del">
          <ac:chgData name="listopadik2 listopadik2" userId="246a07a19344c36e" providerId="LiveId" clId="{22C12613-1ECE-4E45-B1EA-C28CC3B99B5F}" dt="2022-03-05T17:51:07.783" v="11" actId="478"/>
          <ac:spMkLst>
            <pc:docMk/>
            <pc:sldMk cId="3823517830" sldId="257"/>
            <ac:spMk id="3" creationId="{37646790-540D-47E6-AE73-31611547043C}"/>
          </ac:spMkLst>
        </pc:spChg>
        <pc:spChg chg="add mod">
          <ac:chgData name="listopadik2 listopadik2" userId="246a07a19344c36e" providerId="LiveId" clId="{22C12613-1ECE-4E45-B1EA-C28CC3B99B5F}" dt="2022-03-05T17:55:57.143" v="35" actId="207"/>
          <ac:spMkLst>
            <pc:docMk/>
            <pc:sldMk cId="3823517830" sldId="257"/>
            <ac:spMk id="10" creationId="{137CBB84-A7C8-465B-A77C-CE3B9DC4F640}"/>
          </ac:spMkLst>
        </pc:spChg>
        <pc:spChg chg="add mod">
          <ac:chgData name="listopadik2 listopadik2" userId="246a07a19344c36e" providerId="LiveId" clId="{22C12613-1ECE-4E45-B1EA-C28CC3B99B5F}" dt="2022-03-05T17:57:00.144" v="43" actId="207"/>
          <ac:spMkLst>
            <pc:docMk/>
            <pc:sldMk cId="3823517830" sldId="257"/>
            <ac:spMk id="11" creationId="{96EC190D-A342-472A-99F9-667E31C768FE}"/>
          </ac:spMkLst>
        </pc:spChg>
        <pc:spChg chg="add mod">
          <ac:chgData name="listopadik2 listopadik2" userId="246a07a19344c36e" providerId="LiveId" clId="{22C12613-1ECE-4E45-B1EA-C28CC3B99B5F}" dt="2022-03-05T17:57:49.565" v="49" actId="1076"/>
          <ac:spMkLst>
            <pc:docMk/>
            <pc:sldMk cId="3823517830" sldId="257"/>
            <ac:spMk id="12" creationId="{DDCFC2DA-160A-4531-96FB-E6E6B8A3895F}"/>
          </ac:spMkLst>
        </pc:spChg>
        <pc:spChg chg="add mod">
          <ac:chgData name="listopadik2 listopadik2" userId="246a07a19344c36e" providerId="LiveId" clId="{22C12613-1ECE-4E45-B1EA-C28CC3B99B5F}" dt="2022-03-05T17:58:20.278" v="53" actId="255"/>
          <ac:spMkLst>
            <pc:docMk/>
            <pc:sldMk cId="3823517830" sldId="257"/>
            <ac:spMk id="13" creationId="{5381F0C1-335F-474F-AA24-437D201212F5}"/>
          </ac:spMkLst>
        </pc:spChg>
        <pc:spChg chg="add mod">
          <ac:chgData name="listopadik2 listopadik2" userId="246a07a19344c36e" providerId="LiveId" clId="{22C12613-1ECE-4E45-B1EA-C28CC3B99B5F}" dt="2022-03-05T18:02:18.269" v="73" actId="1076"/>
          <ac:spMkLst>
            <pc:docMk/>
            <pc:sldMk cId="3823517830" sldId="257"/>
            <ac:spMk id="14" creationId="{FDEA52E2-AC80-4236-92C5-605D39360EBB}"/>
          </ac:spMkLst>
        </pc:spChg>
        <pc:spChg chg="add mod">
          <ac:chgData name="listopadik2 listopadik2" userId="246a07a19344c36e" providerId="LiveId" clId="{22C12613-1ECE-4E45-B1EA-C28CC3B99B5F}" dt="2022-03-05T17:59:32.191" v="63" actId="207"/>
          <ac:spMkLst>
            <pc:docMk/>
            <pc:sldMk cId="3823517830" sldId="257"/>
            <ac:spMk id="15" creationId="{A2ECE356-D89D-4E3F-A51C-BEBEA85B2AC7}"/>
          </ac:spMkLst>
        </pc:spChg>
        <pc:picChg chg="add mod">
          <ac:chgData name="listopadik2 listopadik2" userId="246a07a19344c36e" providerId="LiveId" clId="{22C12613-1ECE-4E45-B1EA-C28CC3B99B5F}" dt="2022-03-05T17:53:46.542" v="30" actId="1076"/>
          <ac:picMkLst>
            <pc:docMk/>
            <pc:sldMk cId="3823517830" sldId="257"/>
            <ac:picMk id="5" creationId="{818815CC-164E-493F-8C12-2CD383B8D2AA}"/>
          </ac:picMkLst>
        </pc:picChg>
        <pc:picChg chg="add del mod">
          <ac:chgData name="listopadik2 listopadik2" userId="246a07a19344c36e" providerId="LiveId" clId="{22C12613-1ECE-4E45-B1EA-C28CC3B99B5F}" dt="2022-03-05T17:52:16.349" v="23" actId="478"/>
          <ac:picMkLst>
            <pc:docMk/>
            <pc:sldMk cId="3823517830" sldId="257"/>
            <ac:picMk id="7" creationId="{EEF0261C-C9E3-498D-9B6F-07470BB97BB2}"/>
          </ac:picMkLst>
        </pc:picChg>
        <pc:picChg chg="add mod">
          <ac:chgData name="listopadik2 listopadik2" userId="246a07a19344c36e" providerId="LiveId" clId="{22C12613-1ECE-4E45-B1EA-C28CC3B99B5F}" dt="2022-03-05T17:53:43.838" v="28" actId="14100"/>
          <ac:picMkLst>
            <pc:docMk/>
            <pc:sldMk cId="3823517830" sldId="257"/>
            <ac:picMk id="9" creationId="{7FF3066F-04E9-49E8-9F62-E0B8B7945A3F}"/>
          </ac:picMkLst>
        </pc:picChg>
        <pc:picChg chg="add mod">
          <ac:chgData name="listopadik2 listopadik2" userId="246a07a19344c36e" providerId="LiveId" clId="{22C12613-1ECE-4E45-B1EA-C28CC3B99B5F}" dt="2022-03-05T18:03:38.789" v="78" actId="14100"/>
          <ac:picMkLst>
            <pc:docMk/>
            <pc:sldMk cId="3823517830" sldId="257"/>
            <ac:picMk id="17" creationId="{0896EA13-002B-46AE-9419-0C75CFB61620}"/>
          </ac:picMkLst>
        </pc:picChg>
      </pc:sldChg>
      <pc:sldChg chg="addSp delSp modSp new mod modAnim">
        <pc:chgData name="listopadik2 listopadik2" userId="246a07a19344c36e" providerId="LiveId" clId="{22C12613-1ECE-4E45-B1EA-C28CC3B99B5F}" dt="2022-03-05T18:41:18.643" v="235"/>
        <pc:sldMkLst>
          <pc:docMk/>
          <pc:sldMk cId="2365631465" sldId="258"/>
        </pc:sldMkLst>
        <pc:spChg chg="del">
          <ac:chgData name="listopadik2 listopadik2" userId="246a07a19344c36e" providerId="LiveId" clId="{22C12613-1ECE-4E45-B1EA-C28CC3B99B5F}" dt="2022-03-05T18:03:46.403" v="79" actId="478"/>
          <ac:spMkLst>
            <pc:docMk/>
            <pc:sldMk cId="2365631465" sldId="258"/>
            <ac:spMk id="2" creationId="{109B9705-5519-4321-9A18-6207634A6E61}"/>
          </ac:spMkLst>
        </pc:spChg>
        <pc:spChg chg="del">
          <ac:chgData name="listopadik2 listopadik2" userId="246a07a19344c36e" providerId="LiveId" clId="{22C12613-1ECE-4E45-B1EA-C28CC3B99B5F}" dt="2022-03-05T18:03:53.301" v="80" actId="478"/>
          <ac:spMkLst>
            <pc:docMk/>
            <pc:sldMk cId="2365631465" sldId="258"/>
            <ac:spMk id="3" creationId="{1F378B47-88CE-4AAA-AE78-2C631F0E5ED1}"/>
          </ac:spMkLst>
        </pc:spChg>
        <pc:spChg chg="add mod">
          <ac:chgData name="listopadik2 listopadik2" userId="246a07a19344c36e" providerId="LiveId" clId="{22C12613-1ECE-4E45-B1EA-C28CC3B99B5F}" dt="2022-03-05T18:21:10.912" v="158" actId="1076"/>
          <ac:spMkLst>
            <pc:docMk/>
            <pc:sldMk cId="2365631465" sldId="258"/>
            <ac:spMk id="22" creationId="{631D83AA-EFD1-41F3-A08B-8D6229F173E6}"/>
          </ac:spMkLst>
        </pc:spChg>
        <pc:spChg chg="add del">
          <ac:chgData name="listopadik2 listopadik2" userId="246a07a19344c36e" providerId="LiveId" clId="{22C12613-1ECE-4E45-B1EA-C28CC3B99B5F}" dt="2022-03-05T18:22:42.298" v="171" actId="478"/>
          <ac:spMkLst>
            <pc:docMk/>
            <pc:sldMk cId="2365631465" sldId="258"/>
            <ac:spMk id="24" creationId="{A1822D57-9CA4-4234-A35D-28A399C1DC50}"/>
          </ac:spMkLst>
        </pc:spChg>
        <pc:spChg chg="add mod">
          <ac:chgData name="listopadik2 listopadik2" userId="246a07a19344c36e" providerId="LiveId" clId="{22C12613-1ECE-4E45-B1EA-C28CC3B99B5F}" dt="2022-03-05T18:22:38.566" v="170" actId="1076"/>
          <ac:spMkLst>
            <pc:docMk/>
            <pc:sldMk cId="2365631465" sldId="258"/>
            <ac:spMk id="26" creationId="{B68E485D-0582-4194-9A96-8682EA7C070F}"/>
          </ac:spMkLst>
        </pc:spChg>
        <pc:spChg chg="add mod">
          <ac:chgData name="listopadik2 listopadik2" userId="246a07a19344c36e" providerId="LiveId" clId="{22C12613-1ECE-4E45-B1EA-C28CC3B99B5F}" dt="2022-03-05T18:21:55.603" v="164" actId="20577"/>
          <ac:spMkLst>
            <pc:docMk/>
            <pc:sldMk cId="2365631465" sldId="258"/>
            <ac:spMk id="28" creationId="{49B4C487-01CE-4F9D-9767-D485B7994563}"/>
          </ac:spMkLst>
        </pc:spChg>
        <pc:spChg chg="add mod">
          <ac:chgData name="listopadik2 listopadik2" userId="246a07a19344c36e" providerId="LiveId" clId="{22C12613-1ECE-4E45-B1EA-C28CC3B99B5F}" dt="2022-03-05T18:24:47.857" v="190" actId="207"/>
          <ac:spMkLst>
            <pc:docMk/>
            <pc:sldMk cId="2365631465" sldId="258"/>
            <ac:spMk id="30" creationId="{E9AC7F7C-4C19-4CF3-9ED6-0FE46DBE670B}"/>
          </ac:spMkLst>
        </pc:spChg>
        <pc:spChg chg="add mod">
          <ac:chgData name="listopadik2 listopadik2" userId="246a07a19344c36e" providerId="LiveId" clId="{22C12613-1ECE-4E45-B1EA-C28CC3B99B5F}" dt="2022-03-05T18:23:51.297" v="183" actId="20577"/>
          <ac:spMkLst>
            <pc:docMk/>
            <pc:sldMk cId="2365631465" sldId="258"/>
            <ac:spMk id="32" creationId="{4B1F1CAF-FBBD-464A-8863-A5D125A0B1AC}"/>
          </ac:spMkLst>
        </pc:spChg>
        <pc:spChg chg="add mod">
          <ac:chgData name="listopadik2 listopadik2" userId="246a07a19344c36e" providerId="LiveId" clId="{22C12613-1ECE-4E45-B1EA-C28CC3B99B5F}" dt="2022-03-05T18:23:20.559" v="178" actId="14100"/>
          <ac:spMkLst>
            <pc:docMk/>
            <pc:sldMk cId="2365631465" sldId="258"/>
            <ac:spMk id="34" creationId="{CD96FB3D-E5A1-4FBD-B765-CB9B7275EDBE}"/>
          </ac:spMkLst>
        </pc:spChg>
        <pc:spChg chg="add mod">
          <ac:chgData name="listopadik2 listopadik2" userId="246a07a19344c36e" providerId="LiveId" clId="{22C12613-1ECE-4E45-B1EA-C28CC3B99B5F}" dt="2022-03-05T18:25:25.649" v="196" actId="20577"/>
          <ac:spMkLst>
            <pc:docMk/>
            <pc:sldMk cId="2365631465" sldId="258"/>
            <ac:spMk id="36" creationId="{F9730050-EF0B-488D-993F-C4100E615103}"/>
          </ac:spMkLst>
        </pc:spChg>
        <pc:spChg chg="add mod">
          <ac:chgData name="listopadik2 listopadik2" userId="246a07a19344c36e" providerId="LiveId" clId="{22C12613-1ECE-4E45-B1EA-C28CC3B99B5F}" dt="2022-03-05T18:26:05.173" v="203" actId="1076"/>
          <ac:spMkLst>
            <pc:docMk/>
            <pc:sldMk cId="2365631465" sldId="258"/>
            <ac:spMk id="38" creationId="{9FB8F08B-723E-4FED-B4C7-5663710A971C}"/>
          </ac:spMkLst>
        </pc:spChg>
        <pc:picChg chg="add mod">
          <ac:chgData name="listopadik2 listopadik2" userId="246a07a19344c36e" providerId="LiveId" clId="{22C12613-1ECE-4E45-B1EA-C28CC3B99B5F}" dt="2022-03-05T18:26:18.633" v="204" actId="14100"/>
          <ac:picMkLst>
            <pc:docMk/>
            <pc:sldMk cId="2365631465" sldId="258"/>
            <ac:picMk id="5" creationId="{31791DB2-EA0B-4B01-8832-FC5BD88539CD}"/>
          </ac:picMkLst>
        </pc:picChg>
        <pc:picChg chg="add mod">
          <ac:chgData name="listopadik2 listopadik2" userId="246a07a19344c36e" providerId="LiveId" clId="{22C12613-1ECE-4E45-B1EA-C28CC3B99B5F}" dt="2022-03-05T18:15:49.477" v="94" actId="1076"/>
          <ac:picMkLst>
            <pc:docMk/>
            <pc:sldMk cId="2365631465" sldId="258"/>
            <ac:picMk id="7" creationId="{B86EDD94-F616-418D-98F7-551AFB5FE172}"/>
          </ac:picMkLst>
        </pc:picChg>
        <pc:picChg chg="add mod">
          <ac:chgData name="listopadik2 listopadik2" userId="246a07a19344c36e" providerId="LiveId" clId="{22C12613-1ECE-4E45-B1EA-C28CC3B99B5F}" dt="2022-03-05T18:16:14.431" v="100" actId="1076"/>
          <ac:picMkLst>
            <pc:docMk/>
            <pc:sldMk cId="2365631465" sldId="258"/>
            <ac:picMk id="9" creationId="{0F8F8EFD-E6CC-4067-91E3-66C3EC5A9E00}"/>
          </ac:picMkLst>
        </pc:picChg>
        <pc:picChg chg="add mod">
          <ac:chgData name="listopadik2 listopadik2" userId="246a07a19344c36e" providerId="LiveId" clId="{22C12613-1ECE-4E45-B1EA-C28CC3B99B5F}" dt="2022-03-05T18:16:46.485" v="111" actId="1076"/>
          <ac:picMkLst>
            <pc:docMk/>
            <pc:sldMk cId="2365631465" sldId="258"/>
            <ac:picMk id="11" creationId="{0728FF50-1713-4D64-94D6-70D746B60F27}"/>
          </ac:picMkLst>
        </pc:picChg>
        <pc:picChg chg="add mod">
          <ac:chgData name="listopadik2 listopadik2" userId="246a07a19344c36e" providerId="LiveId" clId="{22C12613-1ECE-4E45-B1EA-C28CC3B99B5F}" dt="2022-03-05T18:17:11.150" v="117" actId="1076"/>
          <ac:picMkLst>
            <pc:docMk/>
            <pc:sldMk cId="2365631465" sldId="258"/>
            <ac:picMk id="13" creationId="{5EABB58B-83E8-4BF0-96C9-30680F619513}"/>
          </ac:picMkLst>
        </pc:picChg>
        <pc:picChg chg="add mod">
          <ac:chgData name="listopadik2 listopadik2" userId="246a07a19344c36e" providerId="LiveId" clId="{22C12613-1ECE-4E45-B1EA-C28CC3B99B5F}" dt="2022-03-05T18:25:15.854" v="194" actId="1076"/>
          <ac:picMkLst>
            <pc:docMk/>
            <pc:sldMk cId="2365631465" sldId="258"/>
            <ac:picMk id="15" creationId="{FBC33C34-ECD0-48F0-B810-7C68C79E2850}"/>
          </ac:picMkLst>
        </pc:picChg>
        <pc:picChg chg="add mod">
          <ac:chgData name="listopadik2 listopadik2" userId="246a07a19344c36e" providerId="LiveId" clId="{22C12613-1ECE-4E45-B1EA-C28CC3B99B5F}" dt="2022-03-05T18:19:18.614" v="144" actId="1076"/>
          <ac:picMkLst>
            <pc:docMk/>
            <pc:sldMk cId="2365631465" sldId="258"/>
            <ac:picMk id="17" creationId="{301B1574-AD41-404E-B93A-4017A7867CBC}"/>
          </ac:picMkLst>
        </pc:picChg>
        <pc:picChg chg="add mod">
          <ac:chgData name="listopadik2 listopadik2" userId="246a07a19344c36e" providerId="LiveId" clId="{22C12613-1ECE-4E45-B1EA-C28CC3B99B5F}" dt="2022-03-05T18:25:31.725" v="197" actId="1076"/>
          <ac:picMkLst>
            <pc:docMk/>
            <pc:sldMk cId="2365631465" sldId="258"/>
            <ac:picMk id="19" creationId="{E7B73143-3BD2-4B63-8ED0-F26E3E7296EE}"/>
          </ac:picMkLst>
        </pc:picChg>
        <pc:picChg chg="add mod">
          <ac:chgData name="listopadik2 listopadik2" userId="246a07a19344c36e" providerId="LiveId" clId="{22C12613-1ECE-4E45-B1EA-C28CC3B99B5F}" dt="2022-03-05T18:19:11.805" v="143" actId="1076"/>
          <ac:picMkLst>
            <pc:docMk/>
            <pc:sldMk cId="2365631465" sldId="258"/>
            <ac:picMk id="21" creationId="{356BA6BB-105D-4324-8A03-D70888DCBD1C}"/>
          </ac:picMkLst>
        </pc:picChg>
      </pc:sldChg>
      <pc:sldChg chg="addSp delSp modSp new mod">
        <pc:chgData name="listopadik2 listopadik2" userId="246a07a19344c36e" providerId="LiveId" clId="{22C12613-1ECE-4E45-B1EA-C28CC3B99B5F}" dt="2022-03-05T19:02:50.333" v="260" actId="478"/>
        <pc:sldMkLst>
          <pc:docMk/>
          <pc:sldMk cId="4103787456" sldId="259"/>
        </pc:sldMkLst>
        <pc:spChg chg="del mod">
          <ac:chgData name="listopadik2 listopadik2" userId="246a07a19344c36e" providerId="LiveId" clId="{22C12613-1ECE-4E45-B1EA-C28CC3B99B5F}" dt="2022-03-05T18:50:43.816" v="237" actId="478"/>
          <ac:spMkLst>
            <pc:docMk/>
            <pc:sldMk cId="4103787456" sldId="259"/>
            <ac:spMk id="2" creationId="{D0DEE7FA-A6B2-472F-8A74-E43BC8A2D811}"/>
          </ac:spMkLst>
        </pc:spChg>
        <pc:spChg chg="del">
          <ac:chgData name="listopadik2 listopadik2" userId="246a07a19344c36e" providerId="LiveId" clId="{22C12613-1ECE-4E45-B1EA-C28CC3B99B5F}" dt="2022-03-05T18:50:46.358" v="238" actId="478"/>
          <ac:spMkLst>
            <pc:docMk/>
            <pc:sldMk cId="4103787456" sldId="259"/>
            <ac:spMk id="3" creationId="{791336D0-E049-42AF-93EA-996F05D58AFD}"/>
          </ac:spMkLst>
        </pc:spChg>
        <pc:spChg chg="add mod">
          <ac:chgData name="listopadik2 listopadik2" userId="246a07a19344c36e" providerId="LiveId" clId="{22C12613-1ECE-4E45-B1EA-C28CC3B99B5F}" dt="2022-03-05T18:52:29.237" v="257" actId="1076"/>
          <ac:spMkLst>
            <pc:docMk/>
            <pc:sldMk cId="4103787456" sldId="259"/>
            <ac:spMk id="6" creationId="{07CD2790-9905-47D9-A67B-125CC0A1682B}"/>
          </ac:spMkLst>
        </pc:spChg>
        <pc:spChg chg="add del mod">
          <ac:chgData name="listopadik2 listopadik2" userId="246a07a19344c36e" providerId="LiveId" clId="{22C12613-1ECE-4E45-B1EA-C28CC3B99B5F}" dt="2022-03-05T19:02:50.333" v="260" actId="478"/>
          <ac:spMkLst>
            <pc:docMk/>
            <pc:sldMk cId="4103787456" sldId="259"/>
            <ac:spMk id="8" creationId="{B63A1B5A-BAA5-4FB7-9E7D-84F43FBC1D55}"/>
          </ac:spMkLst>
        </pc:spChg>
        <pc:picChg chg="add mod">
          <ac:chgData name="listopadik2 listopadik2" userId="246a07a19344c36e" providerId="LiveId" clId="{22C12613-1ECE-4E45-B1EA-C28CC3B99B5F}" dt="2022-03-05T18:51:25.173" v="243" actId="14100"/>
          <ac:picMkLst>
            <pc:docMk/>
            <pc:sldMk cId="4103787456" sldId="259"/>
            <ac:picMk id="5" creationId="{D66ABB15-EDAE-4FDF-81E5-32B6C3E096F0}"/>
          </ac:picMkLst>
        </pc:picChg>
      </pc:sldChg>
      <pc:sldChg chg="addSp delSp modSp new mod modAnim">
        <pc:chgData name="listopadik2 listopadik2" userId="246a07a19344c36e" providerId="LiveId" clId="{22C12613-1ECE-4E45-B1EA-C28CC3B99B5F}" dt="2022-03-05T19:28:25.334" v="416" actId="1076"/>
        <pc:sldMkLst>
          <pc:docMk/>
          <pc:sldMk cId="2208764404" sldId="260"/>
        </pc:sldMkLst>
        <pc:spChg chg="del">
          <ac:chgData name="listopadik2 listopadik2" userId="246a07a19344c36e" providerId="LiveId" clId="{22C12613-1ECE-4E45-B1EA-C28CC3B99B5F}" dt="2022-03-05T19:05:09.548" v="262" actId="478"/>
          <ac:spMkLst>
            <pc:docMk/>
            <pc:sldMk cId="2208764404" sldId="260"/>
            <ac:spMk id="2" creationId="{B67795CE-01BB-4DA7-94BB-0A22D9EB04B8}"/>
          </ac:spMkLst>
        </pc:spChg>
        <pc:spChg chg="del">
          <ac:chgData name="listopadik2 listopadik2" userId="246a07a19344c36e" providerId="LiveId" clId="{22C12613-1ECE-4E45-B1EA-C28CC3B99B5F}" dt="2022-03-05T19:05:16.843" v="263" actId="478"/>
          <ac:spMkLst>
            <pc:docMk/>
            <pc:sldMk cId="2208764404" sldId="260"/>
            <ac:spMk id="3" creationId="{64620527-6A9F-49F3-ACC1-F5ED88DD7F3B}"/>
          </ac:spMkLst>
        </pc:spChg>
        <pc:spChg chg="add mod">
          <ac:chgData name="listopadik2 listopadik2" userId="246a07a19344c36e" providerId="LiveId" clId="{22C12613-1ECE-4E45-B1EA-C28CC3B99B5F}" dt="2022-03-05T19:10:42.792" v="295" actId="113"/>
          <ac:spMkLst>
            <pc:docMk/>
            <pc:sldMk cId="2208764404" sldId="260"/>
            <ac:spMk id="10" creationId="{ACAEAD25-7508-4FFC-905A-DAEFBA1A8B43}"/>
          </ac:spMkLst>
        </pc:spChg>
        <pc:spChg chg="add mod">
          <ac:chgData name="listopadik2 listopadik2" userId="246a07a19344c36e" providerId="LiveId" clId="{22C12613-1ECE-4E45-B1EA-C28CC3B99B5F}" dt="2022-03-05T19:13:13.888" v="328" actId="255"/>
          <ac:spMkLst>
            <pc:docMk/>
            <pc:sldMk cId="2208764404" sldId="260"/>
            <ac:spMk id="11" creationId="{8FDE846D-5F53-4A7B-90E7-A470CC4E9E9D}"/>
          </ac:spMkLst>
        </pc:spChg>
        <pc:spChg chg="add mod">
          <ac:chgData name="listopadik2 listopadik2" userId="246a07a19344c36e" providerId="LiveId" clId="{22C12613-1ECE-4E45-B1EA-C28CC3B99B5F}" dt="2022-03-05T19:13:20.865" v="329" actId="255"/>
          <ac:spMkLst>
            <pc:docMk/>
            <pc:sldMk cId="2208764404" sldId="260"/>
            <ac:spMk id="12" creationId="{C7E33A3A-0C51-47DE-BEEA-95113F9AC405}"/>
          </ac:spMkLst>
        </pc:spChg>
        <pc:spChg chg="add mod">
          <ac:chgData name="listopadik2 listopadik2" userId="246a07a19344c36e" providerId="LiveId" clId="{22C12613-1ECE-4E45-B1EA-C28CC3B99B5F}" dt="2022-03-05T19:27:52.222" v="407" actId="1076"/>
          <ac:spMkLst>
            <pc:docMk/>
            <pc:sldMk cId="2208764404" sldId="260"/>
            <ac:spMk id="13" creationId="{82F45319-092B-4F3B-8118-95341A2A947C}"/>
          </ac:spMkLst>
        </pc:spChg>
        <pc:spChg chg="add mod">
          <ac:chgData name="listopadik2 listopadik2" userId="246a07a19344c36e" providerId="LiveId" clId="{22C12613-1ECE-4E45-B1EA-C28CC3B99B5F}" dt="2022-03-05T19:28:25.334" v="416" actId="1076"/>
          <ac:spMkLst>
            <pc:docMk/>
            <pc:sldMk cId="2208764404" sldId="260"/>
            <ac:spMk id="28" creationId="{1C341EAC-B08F-453E-9A9B-C66CA9978898}"/>
          </ac:spMkLst>
        </pc:spChg>
        <pc:picChg chg="add mod">
          <ac:chgData name="listopadik2 listopadik2" userId="246a07a19344c36e" providerId="LiveId" clId="{22C12613-1ECE-4E45-B1EA-C28CC3B99B5F}" dt="2022-03-05T19:13:07.079" v="327" actId="1076"/>
          <ac:picMkLst>
            <pc:docMk/>
            <pc:sldMk cId="2208764404" sldId="260"/>
            <ac:picMk id="5" creationId="{791F87CE-9BC0-4D54-AF4F-F39E8A71FDE5}"/>
          </ac:picMkLst>
        </pc:picChg>
        <pc:picChg chg="add mod">
          <ac:chgData name="listopadik2 listopadik2" userId="246a07a19344c36e" providerId="LiveId" clId="{22C12613-1ECE-4E45-B1EA-C28CC3B99B5F}" dt="2022-03-05T19:06:43.253" v="275" actId="1076"/>
          <ac:picMkLst>
            <pc:docMk/>
            <pc:sldMk cId="2208764404" sldId="260"/>
            <ac:picMk id="7" creationId="{C24930DC-AF86-43F3-986D-BE2092ADD773}"/>
          </ac:picMkLst>
        </pc:picChg>
        <pc:picChg chg="add mod">
          <ac:chgData name="listopadik2 listopadik2" userId="246a07a19344c36e" providerId="LiveId" clId="{22C12613-1ECE-4E45-B1EA-C28CC3B99B5F}" dt="2022-03-05T19:18:46.191" v="337" actId="14100"/>
          <ac:picMkLst>
            <pc:docMk/>
            <pc:sldMk cId="2208764404" sldId="260"/>
            <ac:picMk id="9" creationId="{DA9E18B1-9F79-4724-8916-A18EA3BA3E29}"/>
          </ac:picMkLst>
        </pc:picChg>
        <pc:picChg chg="add del mod">
          <ac:chgData name="listopadik2 listopadik2" userId="246a07a19344c36e" providerId="LiveId" clId="{22C12613-1ECE-4E45-B1EA-C28CC3B99B5F}" dt="2022-03-05T19:19:10.537" v="342" actId="478"/>
          <ac:picMkLst>
            <pc:docMk/>
            <pc:sldMk cId="2208764404" sldId="260"/>
            <ac:picMk id="15" creationId="{7070B741-5943-4D91-97E4-38D33193F911}"/>
          </ac:picMkLst>
        </pc:picChg>
        <pc:picChg chg="add mod">
          <ac:chgData name="listopadik2 listopadik2" userId="246a07a19344c36e" providerId="LiveId" clId="{22C12613-1ECE-4E45-B1EA-C28CC3B99B5F}" dt="2022-03-05T19:23:49.751" v="385" actId="1076"/>
          <ac:picMkLst>
            <pc:docMk/>
            <pc:sldMk cId="2208764404" sldId="260"/>
            <ac:picMk id="17" creationId="{668EEF36-6F79-467F-8FC5-FDDDDD7C9FD8}"/>
          </ac:picMkLst>
        </pc:picChg>
        <pc:picChg chg="add mod">
          <ac:chgData name="listopadik2 listopadik2" userId="246a07a19344c36e" providerId="LiveId" clId="{22C12613-1ECE-4E45-B1EA-C28CC3B99B5F}" dt="2022-03-05T19:24:36.431" v="390" actId="1076"/>
          <ac:picMkLst>
            <pc:docMk/>
            <pc:sldMk cId="2208764404" sldId="260"/>
            <ac:picMk id="19" creationId="{4F009037-BA26-4A0E-9A3F-3C8B48C18F40}"/>
          </ac:picMkLst>
        </pc:picChg>
        <pc:picChg chg="add mod">
          <ac:chgData name="listopadik2 listopadik2" userId="246a07a19344c36e" providerId="LiveId" clId="{22C12613-1ECE-4E45-B1EA-C28CC3B99B5F}" dt="2022-03-05T19:25:14.518" v="394" actId="1076"/>
          <ac:picMkLst>
            <pc:docMk/>
            <pc:sldMk cId="2208764404" sldId="260"/>
            <ac:picMk id="21" creationId="{C321A2F3-01CD-4C93-A7E9-17F0BBBC37AA}"/>
          </ac:picMkLst>
        </pc:picChg>
        <pc:picChg chg="add del mod">
          <ac:chgData name="listopadik2 listopadik2" userId="246a07a19344c36e" providerId="LiveId" clId="{22C12613-1ECE-4E45-B1EA-C28CC3B99B5F}" dt="2022-03-05T19:21:16.489" v="370" actId="478"/>
          <ac:picMkLst>
            <pc:docMk/>
            <pc:sldMk cId="2208764404" sldId="260"/>
            <ac:picMk id="23" creationId="{3F7CF75C-531E-4CE4-8DD5-9EDF59C4A8F3}"/>
          </ac:picMkLst>
        </pc:picChg>
        <pc:picChg chg="add mod">
          <ac:chgData name="listopadik2 listopadik2" userId="246a07a19344c36e" providerId="LiveId" clId="{22C12613-1ECE-4E45-B1EA-C28CC3B99B5F}" dt="2022-03-05T19:25:45.767" v="401" actId="1076"/>
          <ac:picMkLst>
            <pc:docMk/>
            <pc:sldMk cId="2208764404" sldId="260"/>
            <ac:picMk id="25" creationId="{0CD16ED7-9AAD-4C69-B408-0F01AB1C438E}"/>
          </ac:picMkLst>
        </pc:picChg>
        <pc:picChg chg="add mod">
          <ac:chgData name="listopadik2 listopadik2" userId="246a07a19344c36e" providerId="LiveId" clId="{22C12613-1ECE-4E45-B1EA-C28CC3B99B5F}" dt="2022-03-05T19:25:59.070" v="404" actId="1076"/>
          <ac:picMkLst>
            <pc:docMk/>
            <pc:sldMk cId="2208764404" sldId="260"/>
            <ac:picMk id="27" creationId="{DB4A8479-5501-40BE-B810-82FAF497DD85}"/>
          </ac:picMkLst>
        </pc:picChg>
      </pc:sldChg>
      <pc:sldMasterChg chg="addSldLayout">
        <pc:chgData name="listopadik2 listopadik2" userId="246a07a19344c36e" providerId="LiveId" clId="{22C12613-1ECE-4E45-B1EA-C28CC3B99B5F}" dt="2022-03-05T17:50:06.202" v="0" actId="680"/>
        <pc:sldMasterMkLst>
          <pc:docMk/>
          <pc:sldMasterMk cId="2491756565" sldId="2147483648"/>
        </pc:sldMasterMkLst>
        <pc:sldLayoutChg chg="add">
          <pc:chgData name="listopadik2 listopadik2" userId="246a07a19344c36e" providerId="LiveId" clId="{22C12613-1ECE-4E45-B1EA-C28CC3B99B5F}" dt="2022-03-05T17:50:06.202" v="0" actId="680"/>
          <pc:sldLayoutMkLst>
            <pc:docMk/>
            <pc:sldMasterMk cId="2491756565" sldId="2147483648"/>
            <pc:sldLayoutMk cId="202623828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53DEC-1BF3-463E-8CCB-EAA84CBD7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7F6A0A-CE47-4A0C-A507-0074C1F8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262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5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DEC884-8C69-4F87-80E0-308E3A9D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3161" y="-1"/>
            <a:ext cx="14995161" cy="70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7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8815CC-164E-493F-8C12-2CD383B8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6747" cy="70004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F3066F-04E9-49E8-9F62-E0B8B7945A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18" y="-119921"/>
            <a:ext cx="6232461" cy="7120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BB84-A7C8-465B-A77C-CE3B9DC4F640}"/>
              </a:ext>
            </a:extLst>
          </p:cNvPr>
          <p:cNvSpPr txBox="1"/>
          <p:nvPr/>
        </p:nvSpPr>
        <p:spPr>
          <a:xfrm>
            <a:off x="2849880" y="1234440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C190D-A342-472A-99F9-667E31C768FE}"/>
              </a:ext>
            </a:extLst>
          </p:cNvPr>
          <p:cNvSpPr txBox="1"/>
          <p:nvPr/>
        </p:nvSpPr>
        <p:spPr>
          <a:xfrm>
            <a:off x="6096000" y="281940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FC2DA-160A-4531-96FB-E6E6B8A3895F}"/>
              </a:ext>
            </a:extLst>
          </p:cNvPr>
          <p:cNvSpPr txBox="1"/>
          <p:nvPr/>
        </p:nvSpPr>
        <p:spPr>
          <a:xfrm>
            <a:off x="9418320" y="4838521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1F0C1-335F-474F-AA24-437D201212F5}"/>
              </a:ext>
            </a:extLst>
          </p:cNvPr>
          <p:cNvSpPr txBox="1"/>
          <p:nvPr/>
        </p:nvSpPr>
        <p:spPr>
          <a:xfrm>
            <a:off x="2514600" y="582168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A52E2-AC80-4236-92C5-605D39360EBB}"/>
              </a:ext>
            </a:extLst>
          </p:cNvPr>
          <p:cNvSpPr txBox="1"/>
          <p:nvPr/>
        </p:nvSpPr>
        <p:spPr>
          <a:xfrm>
            <a:off x="5697035" y="4992797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CE356-D89D-4E3F-A51C-BEBEA85B2AC7}"/>
              </a:ext>
            </a:extLst>
          </p:cNvPr>
          <p:cNvSpPr txBox="1"/>
          <p:nvPr/>
        </p:nvSpPr>
        <p:spPr>
          <a:xfrm>
            <a:off x="9724654" y="1036320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96EA13-002B-46AE-9419-0C75CFB616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3" y="2819401"/>
            <a:ext cx="2224112" cy="4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91DB2-EA0B-4B01-8832-FC5BD885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0641"/>
            <a:ext cx="12309987" cy="74802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6EDD94-F616-418D-98F7-551AFB5F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432"/>
            <a:ext cx="2379407" cy="2182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F8EFD-E6CC-4067-91E3-66C3EC5A9E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28" y="4065147"/>
            <a:ext cx="3074219" cy="20308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28FF50-1713-4D64-94D6-70D746B60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66" y="-285134"/>
            <a:ext cx="2084439" cy="28808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ABB58B-83E8-4BF0-96C9-30680F6195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06" y="4921045"/>
            <a:ext cx="2379407" cy="19369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C33C34-ECD0-48F0-B810-7C68C79E2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2802193"/>
            <a:ext cx="1750142" cy="13759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1B1574-AD41-404E-B93A-4017A786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84" y="4950543"/>
            <a:ext cx="1351935" cy="203085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7B73143-3BD2-4B63-8ED0-F26E3E7296E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06" y="449668"/>
            <a:ext cx="1750142" cy="23525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56BA6BB-105D-4324-8A03-D70888DCB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12" y="5869859"/>
            <a:ext cx="2379407" cy="9959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1D83AA-EFD1-41F3-A08B-8D6229F173E6}"/>
              </a:ext>
            </a:extLst>
          </p:cNvPr>
          <p:cNvSpPr txBox="1"/>
          <p:nvPr/>
        </p:nvSpPr>
        <p:spPr>
          <a:xfrm>
            <a:off x="697228" y="1090523"/>
            <a:ext cx="984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8E485D-0582-4194-9A96-8682EA7C070F}"/>
              </a:ext>
            </a:extLst>
          </p:cNvPr>
          <p:cNvSpPr txBox="1"/>
          <p:nvPr/>
        </p:nvSpPr>
        <p:spPr>
          <a:xfrm>
            <a:off x="9870725" y="4695853"/>
            <a:ext cx="13519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B4C487-01CE-4F9D-9767-D485B7994563}"/>
              </a:ext>
            </a:extLst>
          </p:cNvPr>
          <p:cNvSpPr txBox="1"/>
          <p:nvPr/>
        </p:nvSpPr>
        <p:spPr>
          <a:xfrm>
            <a:off x="1382661" y="3123889"/>
            <a:ext cx="1059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СО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C7F7C-4C19-4CF3-9ED6-0FE46DBE670B}"/>
              </a:ext>
            </a:extLst>
          </p:cNvPr>
          <p:cNvSpPr txBox="1"/>
          <p:nvPr/>
        </p:nvSpPr>
        <p:spPr>
          <a:xfrm>
            <a:off x="7057922" y="5504801"/>
            <a:ext cx="12560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400" b="1" dirty="0">
                <a:latin typeface="Arial" panose="020B0604020202020204" pitchFamily="34" charset="0"/>
                <a:cs typeface="Arial" panose="020B0604020202020204" pitchFamily="34" charset="0"/>
              </a:rPr>
              <a:t>АМ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F1CAF-FBBD-464A-8863-A5D125A0B1AC}"/>
              </a:ext>
            </a:extLst>
          </p:cNvPr>
          <p:cNvSpPr txBox="1"/>
          <p:nvPr/>
        </p:nvSpPr>
        <p:spPr>
          <a:xfrm>
            <a:off x="4052529" y="5762197"/>
            <a:ext cx="1351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96FB3D-E5A1-4FBD-B765-CB9B7275EDBE}"/>
              </a:ext>
            </a:extLst>
          </p:cNvPr>
          <p:cNvSpPr txBox="1"/>
          <p:nvPr/>
        </p:nvSpPr>
        <p:spPr>
          <a:xfrm>
            <a:off x="750528" y="5377477"/>
            <a:ext cx="12355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30050-EF0B-488D-993F-C4100E615103}"/>
              </a:ext>
            </a:extLst>
          </p:cNvPr>
          <p:cNvSpPr txBox="1"/>
          <p:nvPr/>
        </p:nvSpPr>
        <p:spPr>
          <a:xfrm>
            <a:off x="7443840" y="1156084"/>
            <a:ext cx="12511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B8F08B-723E-4FED-B4C7-5663710A971C}"/>
              </a:ext>
            </a:extLst>
          </p:cNvPr>
          <p:cNvSpPr txBox="1"/>
          <p:nvPr/>
        </p:nvSpPr>
        <p:spPr>
          <a:xfrm>
            <a:off x="3419578" y="1068089"/>
            <a:ext cx="12462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МЫ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30" grpId="0"/>
      <p:bldP spid="32" grpId="0"/>
      <p:bldP spid="34" grpId="0"/>
      <p:bldP spid="36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ABB15-EDAE-4FDF-81E5-32B6C3E0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9" y="-167149"/>
            <a:ext cx="12378812" cy="7275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D2790-9905-47D9-A67B-125CC0A1682B}"/>
              </a:ext>
            </a:extLst>
          </p:cNvPr>
          <p:cNvSpPr txBox="1"/>
          <p:nvPr/>
        </p:nvSpPr>
        <p:spPr>
          <a:xfrm>
            <a:off x="98323" y="1602658"/>
            <a:ext cx="540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8B4A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ОТДОХНЁМ</a:t>
            </a:r>
          </a:p>
        </p:txBody>
      </p:sp>
    </p:spTree>
    <p:extLst>
      <p:ext uri="{BB962C8B-B14F-4D97-AF65-F5344CB8AC3E}">
        <p14:creationId xmlns:p14="http://schemas.microsoft.com/office/powerpoint/2010/main" val="41037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1F87CE-9BC0-4D54-AF4F-F39E8A7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635"/>
            <a:ext cx="12368981" cy="71480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4930DC-AF86-43F3-986D-BE2092ADD7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3" y="17206"/>
            <a:ext cx="3136490" cy="5574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9E18B1-9F79-4724-8916-A18EA3BA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09" y="4708005"/>
            <a:ext cx="1975605" cy="2056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EAD25-7508-4FFC-905A-DAEFBA1A8B43}"/>
              </a:ext>
            </a:extLst>
          </p:cNvPr>
          <p:cNvSpPr txBox="1"/>
          <p:nvPr/>
        </p:nvSpPr>
        <p:spPr>
          <a:xfrm>
            <a:off x="5260259" y="629264"/>
            <a:ext cx="2303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latin typeface="Arial" panose="020B0604020202020204" pitchFamily="34" charset="0"/>
                <a:cs typeface="Arial" panose="020B0604020202020204" pitchFamily="34" charset="0"/>
              </a:rPr>
              <a:t>МА-МА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E846D-5F53-4A7B-90E7-A470CC4E9E9D}"/>
              </a:ext>
            </a:extLst>
          </p:cNvPr>
          <p:cNvSpPr txBox="1"/>
          <p:nvPr/>
        </p:nvSpPr>
        <p:spPr>
          <a:xfrm>
            <a:off x="5313545" y="1659107"/>
            <a:ext cx="1937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atin typeface="Arial" panose="020B0604020202020204" pitchFamily="34" charset="0"/>
                <a:cs typeface="Arial" panose="020B0604020202020204" pitchFamily="34" charset="0"/>
              </a:rPr>
              <a:t>О-СА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33A3A-0C51-47DE-BEEA-95113F9AC405}"/>
              </a:ext>
            </a:extLst>
          </p:cNvPr>
          <p:cNvSpPr txBox="1"/>
          <p:nvPr/>
        </p:nvSpPr>
        <p:spPr>
          <a:xfrm>
            <a:off x="5313545" y="2688950"/>
            <a:ext cx="2475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atin typeface="Arial" panose="020B0604020202020204" pitchFamily="34" charset="0"/>
                <a:cs typeface="Arial" panose="020B0604020202020204" pitchFamily="34" charset="0"/>
              </a:rPr>
              <a:t>СА-МА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45319-092B-4F3B-8118-95341A2A947C}"/>
              </a:ext>
            </a:extLst>
          </p:cNvPr>
          <p:cNvSpPr txBox="1"/>
          <p:nvPr/>
        </p:nvSpPr>
        <p:spPr>
          <a:xfrm>
            <a:off x="6785129" y="3734707"/>
            <a:ext cx="1975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atin typeface="Arial" panose="020B0604020202020204" pitchFamily="34" charset="0"/>
                <a:cs typeface="Arial" panose="020B0604020202020204" pitchFamily="34" charset="0"/>
              </a:rPr>
              <a:t>СА:М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8EEF36-6F79-467F-8FC5-FDDDDD7C9FD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36" y="4666175"/>
            <a:ext cx="1645075" cy="16323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009037-BA26-4A0E-9A3F-3C8B48C18F4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47" y="4588567"/>
            <a:ext cx="1743398" cy="20070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321A2F3-01CD-4C93-A7E9-17F0BBBC37A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47" y="4380938"/>
            <a:ext cx="1809136" cy="195661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CD16ED7-9AAD-4C69-B408-0F01AB1C438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85" y="4758604"/>
            <a:ext cx="1468095" cy="148734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B4A8479-5501-40BE-B810-82FAF497DD8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39" y="4246339"/>
            <a:ext cx="1809136" cy="19566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341EAC-B08F-453E-9A9B-C66CA9978898}"/>
              </a:ext>
            </a:extLst>
          </p:cNvPr>
          <p:cNvSpPr txBox="1"/>
          <p:nvPr/>
        </p:nvSpPr>
        <p:spPr>
          <a:xfrm>
            <a:off x="6827408" y="4860683"/>
            <a:ext cx="2014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atin typeface="Arial" panose="020B0604020202020204" pitchFamily="34" charset="0"/>
                <a:cs typeface="Arial" panose="020B0604020202020204" pitchFamily="34" charset="0"/>
              </a:rPr>
              <a:t>СО:М</a:t>
            </a:r>
          </a:p>
        </p:txBody>
      </p:sp>
    </p:spTree>
    <p:extLst>
      <p:ext uri="{BB962C8B-B14F-4D97-AF65-F5344CB8AC3E}">
        <p14:creationId xmlns:p14="http://schemas.microsoft.com/office/powerpoint/2010/main" val="22087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24</Words>
  <Application>Microsoft Office PowerPoint</Application>
  <PresentationFormat>Широкоэкранный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listopadik2 listopadik2</dc:creator>
  <cp:lastModifiedBy>listopadik2 listopadik2</cp:lastModifiedBy>
  <cp:revision>8</cp:revision>
  <dcterms:created xsi:type="dcterms:W3CDTF">2022-03-05T17:50:03Z</dcterms:created>
  <dcterms:modified xsi:type="dcterms:W3CDTF">2022-03-05T19:39:36Z</dcterms:modified>
</cp:coreProperties>
</file>